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CCFFFF"/>
    <a:srgbClr val="FAFFB7"/>
    <a:srgbClr val="FF00FF"/>
    <a:srgbClr val="FF99FF"/>
    <a:srgbClr val="F7FF89"/>
    <a:srgbClr val="FFFFCC"/>
    <a:srgbClr val="23EF58"/>
    <a:srgbClr val="009999"/>
    <a:srgbClr val="3AA8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8" y="7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99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C0D65-1775-4720-AF8A-E3B49C7161DD}" type="datetimeFigureOut">
              <a:rPr lang="ru-RU" smtClean="0"/>
              <a:pPr/>
              <a:t>23.10.2015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72C4A-EB48-49E5-85B7-85187C93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496" y="1000100"/>
            <a:ext cx="3286148" cy="1643074"/>
          </a:xfrm>
        </p:spPr>
        <p:txBody>
          <a:bodyPr>
            <a:normAutofit fontScale="90000"/>
          </a:bodyPr>
          <a:lstStyle/>
          <a:p>
            <a:pPr algn="just"/>
            <a:r>
              <a:rPr lang="uk-UA" sz="1800" b="1" dirty="0">
                <a:solidFill>
                  <a:schemeClr val="bg1">
                    <a:lumMod val="95000"/>
                  </a:schemeClr>
                </a:solidFill>
              </a:rPr>
              <a:t>Світлана </a:t>
            </a:r>
            <a:r>
              <a:rPr lang="uk-UA" sz="1800" b="1" dirty="0" smtClean="0">
                <a:solidFill>
                  <a:schemeClr val="bg1">
                    <a:lumMod val="95000"/>
                  </a:schemeClr>
                </a:solidFill>
              </a:rPr>
              <a:t>Іванівна </a:t>
            </a:r>
            <a:r>
              <a:rPr lang="uk-UA" sz="1800" b="1" spc="100" dirty="0" err="1" smtClean="0">
                <a:solidFill>
                  <a:schemeClr val="bg1">
                    <a:lumMod val="95000"/>
                  </a:schemeClr>
                </a:solidFill>
              </a:rPr>
              <a:t>Миколінська–</a:t>
            </a:r>
            <a:r>
              <a:rPr lang="uk-UA" sz="1800" b="1" spc="1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uk-UA" sz="1600" spc="100" dirty="0" smtClean="0">
                <a:solidFill>
                  <a:schemeClr val="bg1">
                    <a:lumMod val="95000"/>
                  </a:schemeClr>
                </a:solidFill>
              </a:rPr>
              <a:t>кандидат педагогічних наук, доцент</a:t>
            </a:r>
            <a:r>
              <a:rPr lang="en-US" sz="1600" spc="1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uk-UA" sz="1600" spc="100" dirty="0" smtClean="0">
                <a:solidFill>
                  <a:schemeClr val="bg1">
                    <a:lumMod val="95000"/>
                  </a:schemeClr>
                </a:solidFill>
              </a:rPr>
              <a:t>кафедри теорії та методики музичної освіти, хорового співу і диригування Інституту мистецтв </a:t>
            </a:r>
            <a:r>
              <a:rPr lang="uk-UA" sz="1600" dirty="0" smtClean="0">
                <a:solidFill>
                  <a:schemeClr val="bg1"/>
                </a:solidFill>
              </a:rPr>
              <a:t>Національного педагогічного університету ім. М.П.Драгоманова</a:t>
            </a:r>
            <a:r>
              <a:rPr lang="uk-UA" sz="1600" b="1" spc="100" dirty="0" smtClean="0">
                <a:solidFill>
                  <a:schemeClr val="bg1">
                    <a:lumMod val="95000"/>
                  </a:schemeClr>
                </a:solidFill>
              </a:rPr>
              <a:t>. </a:t>
            </a:r>
            <a:endParaRPr lang="ru-RU" sz="1600" spc="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1214422" y="2786050"/>
            <a:ext cx="4929222" cy="4857784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uk-UA" sz="2200" dirty="0" smtClean="0">
                <a:solidFill>
                  <a:schemeClr val="bg1"/>
                </a:solidFill>
              </a:rPr>
              <a:t>       Закінчила диригентсько-хорове відділення Вінницького музичного училища імені М. Леонтовича (1994), Національний педагогічний університет ім. М.П.Драгоманова (1999), аспірантуру НПУ ім. М.П.Драгоманова (2011).</a:t>
            </a:r>
          </a:p>
          <a:p>
            <a:pPr algn="just"/>
            <a:r>
              <a:rPr lang="uk-UA" sz="2200" dirty="0" smtClean="0">
                <a:solidFill>
                  <a:schemeClr val="bg1"/>
                </a:solidFill>
              </a:rPr>
              <a:t>       З 1999 року працює в Інституті мистецтв Національного педагогічного університету ім. М.П.Драгоманова на посадах викладача (з 1999 р.), старшого викладача (з 2012 р.), доцента (з 2015 р.). У 2014 році під керівництвом доктора педагогічних наук, професора Г.М.Падалки захистила дисертацію на здобуття вченого ступеня кандидата педагогічних наук. </a:t>
            </a:r>
            <a:r>
              <a:rPr lang="uk-UA" sz="2200" dirty="0" smtClean="0">
                <a:solidFill>
                  <a:schemeClr val="bg1"/>
                </a:solidFill>
              </a:rPr>
              <a:t>Серед </a:t>
            </a:r>
            <a:r>
              <a:rPr lang="uk-UA" sz="2200" dirty="0" smtClean="0">
                <a:solidFill>
                  <a:schemeClr val="bg1"/>
                </a:solidFill>
              </a:rPr>
              <a:t>дисциплін, що викладаються </a:t>
            </a:r>
            <a:r>
              <a:rPr lang="uk-UA" sz="2200" dirty="0" err="1" smtClean="0">
                <a:solidFill>
                  <a:schemeClr val="bg1"/>
                </a:solidFill>
              </a:rPr>
              <a:t>Миколінською</a:t>
            </a:r>
            <a:r>
              <a:rPr lang="uk-UA" sz="2200" dirty="0" smtClean="0">
                <a:solidFill>
                  <a:schemeClr val="bg1"/>
                </a:solidFill>
              </a:rPr>
              <a:t> С.І. –  хоровий клас, хорове диригування, керівництво магістерськими роботами студентів та виробничою педагогічною практикою з предмету «Музичне мистецтво». </a:t>
            </a:r>
            <a:r>
              <a:rPr lang="uk-UA" sz="2200" dirty="0" smtClean="0">
                <a:solidFill>
                  <a:schemeClr val="bg1"/>
                </a:solidFill>
              </a:rPr>
              <a:t>Учасник наукових конференцій, автор методичних рекомендацій, навчально-методичного посібника, статей у фахових журналах.</a:t>
            </a:r>
            <a:endParaRPr lang="uk-UA" sz="2200" dirty="0" smtClean="0">
              <a:solidFill>
                <a:schemeClr val="bg1"/>
              </a:solidFill>
            </a:endParaRPr>
          </a:p>
          <a:p>
            <a:pPr algn="just"/>
            <a:r>
              <a:rPr lang="uk-UA" sz="2200" dirty="0" smtClean="0">
                <a:solidFill>
                  <a:schemeClr val="bg1"/>
                </a:solidFill>
              </a:rPr>
              <a:t>       Педагогічну діяльність у Національному педагогічному університеті Світлана Іванівна суміщає з навчанням і вихованням учнівської молоді. Починаючи зі студентських років, працювала хормейстером у дитячому хорі Будинку дитячої та юнацької творчості Московського району міста Києва. Працює на посаді викладача вокалу в музичній школі № 13 ім. М. </a:t>
            </a:r>
            <a:r>
              <a:rPr lang="uk-UA" sz="2200" dirty="0" err="1" smtClean="0">
                <a:solidFill>
                  <a:schemeClr val="bg1"/>
                </a:solidFill>
              </a:rPr>
              <a:t>Глінки</a:t>
            </a:r>
            <a:r>
              <a:rPr lang="uk-UA" sz="2200" dirty="0" smtClean="0">
                <a:solidFill>
                  <a:schemeClr val="bg1"/>
                </a:solidFill>
              </a:rPr>
              <a:t> м. Києва. Серед учнів є лауреати всеукраїнських дитячих конкурсів, стипендіат Київського міського голови для обдарованої молоді за особистий творчий внесок у розвиток міста. </a:t>
            </a:r>
            <a:endParaRPr lang="ru-RU" sz="2200" dirty="0" smtClean="0">
              <a:solidFill>
                <a:srgbClr val="CC0099"/>
              </a:solidFill>
            </a:endParaRPr>
          </a:p>
          <a:p>
            <a:pPr algn="just"/>
            <a:endParaRPr lang="ru-RU" sz="2200" dirty="0" smtClean="0">
              <a:solidFill>
                <a:schemeClr val="bg1"/>
              </a:solidFill>
            </a:endParaRPr>
          </a:p>
          <a:p>
            <a:pPr algn="just"/>
            <a:endParaRPr lang="ru-RU" sz="14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5" name="Рисунок 4" descr="P1165525.JPG"/>
          <p:cNvPicPr>
            <a:picLocks noChangeAspect="1"/>
          </p:cNvPicPr>
          <p:nvPr/>
        </p:nvPicPr>
        <p:blipFill>
          <a:blip r:embed="rId2" cstate="print"/>
          <a:srcRect l="5271" t="9873" r="36894" b="35525"/>
          <a:stretch>
            <a:fillRect/>
          </a:stretch>
        </p:blipFill>
        <p:spPr>
          <a:xfrm>
            <a:off x="1285860" y="1000100"/>
            <a:ext cx="1410256" cy="17743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240</Words>
  <Application>Microsoft Office PowerPoint</Application>
  <PresentationFormat>Экран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Світлана Іванівна Миколінська– кандидат педагогічних наук, доцент кафедри теорії та методики музичної освіти, хорового співу і диригування Інституту мистецтв Національного педагогічного університету ім. М.П.Драгоманова. 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Світлана Миколінська</dc:title>
  <dc:creator>Mik</dc:creator>
  <cp:lastModifiedBy>Mik</cp:lastModifiedBy>
  <cp:revision>67</cp:revision>
  <dcterms:created xsi:type="dcterms:W3CDTF">2015-09-22T07:07:03Z</dcterms:created>
  <dcterms:modified xsi:type="dcterms:W3CDTF">2015-10-23T06:09:31Z</dcterms:modified>
</cp:coreProperties>
</file>